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63" r:id="rId3"/>
    <p:sldId id="256" r:id="rId4"/>
    <p:sldId id="257" r:id="rId5"/>
    <p:sldId id="258" r:id="rId6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D9C"/>
    <a:srgbClr val="247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6C9AB-8BF3-428A-942E-8B02F1AF785E}" type="datetimeFigureOut">
              <a:rPr lang="cs-CZ" smtClean="0"/>
              <a:t>13.02.2017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A115E-B716-4A71-A65E-7CE2E653287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A115E-B716-4A71-A65E-7CE2E6532878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BD24-3E8E-4872-B61D-62BB98C9C1FE}" type="datetimeFigureOut">
              <a:rPr lang="cs-CZ" smtClean="0"/>
              <a:pPr/>
              <a:t>13.02.2017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707E-67A1-43F4-BCCA-1AC0ECA245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131484"/>
      </p:ext>
    </p:extLst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BD24-3E8E-4872-B61D-62BB98C9C1FE}" type="datetimeFigureOut">
              <a:rPr lang="cs-CZ" smtClean="0"/>
              <a:pPr/>
              <a:t>13.02.2017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707E-67A1-43F4-BCCA-1AC0ECA245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266786"/>
      </p:ext>
    </p:extLst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BD24-3E8E-4872-B61D-62BB98C9C1FE}" type="datetimeFigureOut">
              <a:rPr lang="cs-CZ" smtClean="0"/>
              <a:pPr/>
              <a:t>13.02.2017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707E-67A1-43F4-BCCA-1AC0ECA245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284824"/>
      </p:ext>
    </p:extLst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BD24-3E8E-4872-B61D-62BB98C9C1FE}" type="datetimeFigureOut">
              <a:rPr lang="cs-CZ" smtClean="0"/>
              <a:pPr/>
              <a:t>13.02.2017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707E-67A1-43F4-BCCA-1AC0ECA245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723533"/>
      </p:ext>
    </p:extLst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BD24-3E8E-4872-B61D-62BB98C9C1FE}" type="datetimeFigureOut">
              <a:rPr lang="cs-CZ" smtClean="0"/>
              <a:pPr/>
              <a:t>13.02.2017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707E-67A1-43F4-BCCA-1AC0ECA245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278961"/>
      </p:ext>
    </p:extLst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BD24-3E8E-4872-B61D-62BB98C9C1FE}" type="datetimeFigureOut">
              <a:rPr lang="cs-CZ" smtClean="0"/>
              <a:pPr/>
              <a:t>13.02.2017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707E-67A1-43F4-BCCA-1AC0ECA245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362236"/>
      </p:ext>
    </p:extLst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BD24-3E8E-4872-B61D-62BB98C9C1FE}" type="datetimeFigureOut">
              <a:rPr lang="cs-CZ" smtClean="0"/>
              <a:pPr/>
              <a:t>13.02.2017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707E-67A1-43F4-BCCA-1AC0ECA245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630708"/>
      </p:ext>
    </p:extLst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BD24-3E8E-4872-B61D-62BB98C9C1FE}" type="datetimeFigureOut">
              <a:rPr lang="cs-CZ" smtClean="0"/>
              <a:pPr/>
              <a:t>13.02.2017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707E-67A1-43F4-BCCA-1AC0ECA245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081873"/>
      </p:ext>
    </p:extLst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BD24-3E8E-4872-B61D-62BB98C9C1FE}" type="datetimeFigureOut">
              <a:rPr lang="cs-CZ" smtClean="0"/>
              <a:pPr/>
              <a:t>13.02.2017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707E-67A1-43F4-BCCA-1AC0ECA245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331245"/>
      </p:ext>
    </p:extLst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BD24-3E8E-4872-B61D-62BB98C9C1FE}" type="datetimeFigureOut">
              <a:rPr lang="cs-CZ" smtClean="0"/>
              <a:pPr/>
              <a:t>13.02.2017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707E-67A1-43F4-BCCA-1AC0ECA245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457424"/>
      </p:ext>
    </p:extLst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BD24-3E8E-4872-B61D-62BB98C9C1FE}" type="datetimeFigureOut">
              <a:rPr lang="cs-CZ" smtClean="0"/>
              <a:pPr/>
              <a:t>13.02.2017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707E-67A1-43F4-BCCA-1AC0ECA245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783529"/>
      </p:ext>
    </p:extLst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8BD24-3E8E-4872-B61D-62BB98C9C1FE}" type="datetimeFigureOut">
              <a:rPr lang="cs-CZ" smtClean="0"/>
              <a:pPr/>
              <a:t>13.02.2017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6707E-67A1-43F4-BCCA-1AC0ECA245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97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53753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58871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35637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" y="0"/>
            <a:ext cx="913995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30676"/>
      </p:ext>
    </p:extLst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34001"/>
      </p:ext>
    </p:extLst>
  </p:cSld>
  <p:clrMapOvr>
    <a:masterClrMapping/>
  </p:clrMapOvr>
  <p:transition spd="slow" advClick="0" advTm="13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1</Words>
  <Application>Microsoft Office PowerPoint</Application>
  <PresentationFormat>Předvádění na obrazovce (16:9)</PresentationFormat>
  <Paragraphs>1</Paragraphs>
  <Slides>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Miroslav Měchura</dc:creator>
  <cp:lastModifiedBy>ZÁMEČNÍK Petr</cp:lastModifiedBy>
  <cp:revision>50</cp:revision>
  <dcterms:created xsi:type="dcterms:W3CDTF">2016-04-05T07:13:05Z</dcterms:created>
  <dcterms:modified xsi:type="dcterms:W3CDTF">2017-02-13T09:08:16Z</dcterms:modified>
</cp:coreProperties>
</file>